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ableStyles" Target="tableStyle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heme" Target="theme/theme1.xml" /><Relationship Id="rId5" Type="http://schemas.openxmlformats.org/officeDocument/2006/relationships/slide" Target="slides/slide4.xml" /><Relationship Id="rId10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presProps" Target="presProps.xml" 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8A48-C940-6C43-AC53-30CAE38EC3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49BBD6-6BC3-BF49-AAE0-4FFF9F756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7E9A6-FB9C-8A43-99EF-B2FC11B86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D146B-D7BF-954E-A67A-0B50D115F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BA4CF-ED92-8F40-92DF-5D64A9B01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62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CC977-9DED-AD44-BA17-04648AE44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670C2-2E56-874D-B85E-7FCB78136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FC5B4-3ED8-C243-9F2C-9B027DC1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00ACC-7D0D-7D48-A221-FF7DF28F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A5EB7-EF0D-9045-9F54-40D6CDD2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72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8CCC21-94BE-E640-8942-1EED166CF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0DA0A6-0BF4-534B-B97E-9FB2F9F1D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0521D-CB57-9A4E-B677-37B43DCC6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C78BF-00F7-434D-BAE6-07F690C8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2CC6F-A664-B54F-916E-213FDD22D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63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24582-ABD1-F84E-B5AF-D02248A41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4564-41CE-C141-BBB9-4B92F8208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182B4-2739-FE4D-B6F4-D83810A12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95CC-C100-2746-89D0-C0E1F7FB9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A9BF7-5FD7-944A-8BDD-0467F955A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6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B3C52-DC7B-E34A-9319-62768B6D2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7B886-28DC-4540-A31F-6FCB2FC0C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4E11C-B2A4-D040-99A5-DEE61657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AD97D-046A-8F49-94A4-AD2E1D9F8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13978-9575-0742-8E4D-06B72EAA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63AB0-0475-7E45-B6FF-5336969C2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FC5E0-0F61-3C4B-A91B-52ED0A2ED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CD36D-F25A-D746-B5DC-CF021C6EE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CF7E0-EC30-D44F-BD08-92E0E168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1403-E95B-2B4A-9655-0AAE180D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4227E-CD41-0949-A757-C6BA1196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092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04B17-636D-BB43-BD63-F385DE0C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B97A0-360C-4A48-97AF-B55B16EAA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07F9-7E8F-CF45-822C-CBFC0B9FD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3E393F-B51B-0E46-8147-61EE893F7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2B032-B190-494D-A42D-C2330346F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B88D0F-B4E3-5B49-910A-0FE31631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B8592E-8185-6B40-B4BD-4EF3F8F49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BEC32-BD9E-374A-AC2C-5014F9232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3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D14A-2D9E-E842-A15B-48F9913DC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296A4-C279-D044-9B12-550541413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71717-1E3B-D44F-85EF-DEF99097C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8019-DDF4-2946-89C6-E59290302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33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FD05C4-BA3A-484C-855B-DABA38D69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FF436D-7834-2F49-9719-93954B52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34CBB-1B19-364C-A2A2-F55ADC1A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60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9DEE1-67DC-2942-AA2A-E8AB3442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F40F3-4F88-CF44-B50D-69656B190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876B71-8776-C845-93E3-2273977F0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AC30DD-9DE0-954B-AB34-6F705EA6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99606-1B59-0F43-B37B-FFF0FBC5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90FA6-C3BA-C64B-AB5B-5034005A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7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5DD9-AADD-3040-B894-62575EE0D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DB135-A68B-4142-BFA0-C90940DA24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2E936-1322-6A4F-93FD-E32D0387E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EF577C-293D-8A44-ACD5-1EA71200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19AAF-9166-5A4E-AA12-0C3EB710F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38173-2DB7-1048-BA55-5DADA8E4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41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6ECA82-9555-0641-99DF-D8F14231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AB7ED-371C-394C-9661-BC686004B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4B069-A105-5C4C-8673-C82C1C5EB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5031E-64FF-1646-B426-3B4FB83BFE4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12D96-FA31-3A46-98C9-34FB58B75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98DB4-6427-8949-AFFE-4A35F4121D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0A04F-6404-8F47-864C-F563C45C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3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4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FCB94-1224-754E-9E16-819230DD74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/>
              <a:t>Assignment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24311C-EAD9-1445-8E6F-D830E888E8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By </a:t>
            </a:r>
          </a:p>
          <a:p>
            <a:r>
              <a:rPr lang="en-US"/>
              <a:t>Dinil Jimrock</a:t>
            </a:r>
          </a:p>
        </p:txBody>
      </p:sp>
    </p:spTree>
    <p:extLst>
      <p:ext uri="{BB962C8B-B14F-4D97-AF65-F5344CB8AC3E}">
        <p14:creationId xmlns:p14="http://schemas.microsoft.com/office/powerpoint/2010/main" val="2657496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86E3EE74-D5CD-8843-9E06-8C3FDFBAF5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634291" y="967619"/>
            <a:ext cx="6923418" cy="5112582"/>
          </a:xfrm>
        </p:spPr>
      </p:pic>
    </p:spTree>
    <p:extLst>
      <p:ext uri="{BB962C8B-B14F-4D97-AF65-F5344CB8AC3E}">
        <p14:creationId xmlns:p14="http://schemas.microsoft.com/office/powerpoint/2010/main" val="4206200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6BB65ED6-672B-1249-9DDA-5044DB78D3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79523" y="600566"/>
            <a:ext cx="6814561" cy="5656868"/>
          </a:xfrm>
        </p:spPr>
      </p:pic>
    </p:spTree>
    <p:extLst>
      <p:ext uri="{BB962C8B-B14F-4D97-AF65-F5344CB8AC3E}">
        <p14:creationId xmlns:p14="http://schemas.microsoft.com/office/powerpoint/2010/main" val="1289087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7E28DB9-8106-FA4D-ABD3-BDFA7B1BB7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676624" y="490594"/>
            <a:ext cx="6838752" cy="5876812"/>
          </a:xfrm>
        </p:spPr>
      </p:pic>
    </p:spTree>
    <p:extLst>
      <p:ext uri="{BB962C8B-B14F-4D97-AF65-F5344CB8AC3E}">
        <p14:creationId xmlns:p14="http://schemas.microsoft.com/office/powerpoint/2010/main" val="914954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4B68DF83-6B5B-CA48-A10D-D8C586D520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289905" y="824328"/>
            <a:ext cx="6258180" cy="5209344"/>
          </a:xfrm>
        </p:spPr>
      </p:pic>
    </p:spTree>
    <p:extLst>
      <p:ext uri="{BB962C8B-B14F-4D97-AF65-F5344CB8AC3E}">
        <p14:creationId xmlns:p14="http://schemas.microsoft.com/office/powerpoint/2010/main" val="384881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92024A0-79C5-6D4E-9BD9-377DC77ACC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00815" y="769899"/>
            <a:ext cx="6790370" cy="5318201"/>
          </a:xfrm>
        </p:spPr>
      </p:pic>
    </p:spTree>
    <p:extLst>
      <p:ext uri="{BB962C8B-B14F-4D97-AF65-F5344CB8AC3E}">
        <p14:creationId xmlns:p14="http://schemas.microsoft.com/office/powerpoint/2010/main" val="423022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BE29199E-A2C7-1340-A43C-41F3E63F87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26190" y="434149"/>
            <a:ext cx="5962952" cy="5989701"/>
          </a:xfrm>
        </p:spPr>
      </p:pic>
    </p:spTree>
    <p:extLst>
      <p:ext uri="{BB962C8B-B14F-4D97-AF65-F5344CB8AC3E}">
        <p14:creationId xmlns:p14="http://schemas.microsoft.com/office/powerpoint/2010/main" val="1028104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Assignment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2</dc:title>
  <dc:creator>Dinil jimrock</dc:creator>
  <cp:lastModifiedBy>Dinil jimrock</cp:lastModifiedBy>
  <cp:revision>1</cp:revision>
  <dcterms:created xsi:type="dcterms:W3CDTF">2022-03-19T09:06:03Z</dcterms:created>
  <dcterms:modified xsi:type="dcterms:W3CDTF">2022-03-19T09:08:10Z</dcterms:modified>
</cp:coreProperties>
</file>

<file path=docProps/thumbnail.jpeg>
</file>